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665018" y="4598390"/>
            <a:ext cx="7391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Lứa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vi-V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MG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vi-V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vi-V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vi-V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Huế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34200" y="4892676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-1" y="2977203"/>
            <a:ext cx="86868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ts val="600"/>
              </a:spcBef>
              <a:defRPr/>
            </a:pPr>
            <a:r>
              <a:rPr lang="en-US" sz="3500" b="1" u="sng" dirty="0" err="1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Đề</a:t>
            </a:r>
            <a:r>
              <a:rPr lang="en-US" sz="3500" b="1" u="sng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500" b="1" u="sng" dirty="0" err="1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tài</a:t>
            </a:r>
            <a:r>
              <a:rPr lang="en-US" sz="3500" b="1" u="sng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3500" b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500" b="1" dirty="0" err="1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Tìm</a:t>
            </a:r>
            <a:r>
              <a:rPr lang="en-US" sz="3500" b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500" b="1" dirty="0" err="1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hiểu</a:t>
            </a:r>
            <a:r>
              <a:rPr lang="en-US" sz="3500" b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500" b="1" dirty="0" err="1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về</a:t>
            </a:r>
            <a:r>
              <a:rPr lang="en-US" sz="3500" b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500" b="1" dirty="0" err="1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một</a:t>
            </a:r>
            <a:r>
              <a:rPr lang="en-US" sz="3500" b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500" b="1" dirty="0" err="1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số</a:t>
            </a:r>
            <a:r>
              <a:rPr lang="en-US" sz="3500" b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con </a:t>
            </a:r>
            <a:r>
              <a:rPr lang="en-US" sz="3500" b="1" dirty="0" err="1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vật</a:t>
            </a:r>
            <a:r>
              <a:rPr lang="en-US" sz="3500" b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algn="ctr" eaLnBrk="0" hangingPunct="0">
              <a:spcBef>
                <a:spcPts val="600"/>
              </a:spcBef>
              <a:defRPr/>
            </a:pPr>
            <a:r>
              <a:rPr lang="en-US" sz="3500" b="1" dirty="0" err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en-US" sz="3500" b="1" dirty="0" err="1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ống</a:t>
            </a:r>
            <a:r>
              <a:rPr lang="en-US" sz="3500" b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500" b="1" dirty="0" err="1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trong</a:t>
            </a:r>
            <a:r>
              <a:rPr lang="en-US" sz="3500" b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500" b="1" dirty="0" err="1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rừng</a:t>
            </a:r>
            <a:endParaRPr lang="en-US" sz="3500" b="1" dirty="0">
              <a:solidFill>
                <a:srgbClr val="FF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1200150" y="285750"/>
            <a:ext cx="67437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2000" b="1" dirty="0">
                <a:solidFill>
                  <a:srgbClr val="7030A0"/>
                </a:solidFill>
              </a:rPr>
              <a:t>PHÒNG GIÁO DỤC VÀ ĐÀO TẠO QUẬN 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XUÂN</a:t>
            </a:r>
            <a:r>
              <a:rPr lang="vi-VN" sz="2000" b="1" dirty="0">
                <a:solidFill>
                  <a:srgbClr val="7030A0"/>
                </a:solidFill>
              </a:rPr>
              <a:t/>
            </a:r>
            <a:br>
              <a:rPr lang="vi-VN" sz="2000" b="1" dirty="0">
                <a:solidFill>
                  <a:srgbClr val="7030A0"/>
                </a:solidFill>
              </a:rPr>
            </a:br>
            <a:r>
              <a:rPr lang="vi-VN" sz="2000" b="1" dirty="0">
                <a:solidFill>
                  <a:srgbClr val="7030A0"/>
                </a:solidFill>
              </a:rPr>
              <a:t>TRƯỜNG MẦM NON SƠN 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5801" y="1658725"/>
            <a:ext cx="64475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 PHÁT TRIỂN NHẬN THỨC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3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 HOA </a:t>
            </a:r>
            <a:r>
              <a:rPr lang="en-US" sz="2800" b="1" dirty="0" smtClean="0">
                <a:solidFill>
                  <a:srgbClr val="003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800" b="1" dirty="0">
              <a:solidFill>
                <a:srgbClr val="003C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947194" y="1163425"/>
            <a:ext cx="3301206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sz="4000" b="1" dirty="0" err="1" smtClean="0">
                <a:solidFill>
                  <a:srgbClr val="0000FF"/>
                </a:solidFill>
              </a:rPr>
              <a:t>Sự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giống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khác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nhau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của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voi</a:t>
            </a:r>
            <a:r>
              <a:rPr lang="en-US" sz="4000" b="1" dirty="0" smtClean="0">
                <a:solidFill>
                  <a:srgbClr val="0000FF"/>
                </a:solidFill>
              </a:rPr>
              <a:t> – </a:t>
            </a:r>
            <a:r>
              <a:rPr lang="en-US" sz="4000" b="1" dirty="0" err="1" smtClean="0">
                <a:solidFill>
                  <a:srgbClr val="0000FF"/>
                </a:solidFill>
              </a:rPr>
              <a:t>khỉ</a:t>
            </a:r>
            <a:endParaRPr lang="en-US" sz="4000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,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to</a:t>
            </a:r>
            <a:r>
              <a:rPr lang="en-US" dirty="0" smtClean="0"/>
              <a:t>, </a:t>
            </a:r>
            <a:r>
              <a:rPr lang="en-US" dirty="0" err="1" smtClean="0"/>
              <a:t>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,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</a:t>
            </a:r>
            <a:r>
              <a:rPr lang="en-US" dirty="0" smtClean="0"/>
              <a:t>,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nhẹn</a:t>
            </a:r>
            <a:r>
              <a:rPr lang="en-US" dirty="0" smtClean="0"/>
              <a:t>,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sz="5000" b="1" u="sng" dirty="0" err="1" smtClean="0">
                <a:solidFill>
                  <a:srgbClr val="CC3399"/>
                </a:solidFill>
              </a:rPr>
              <a:t>Hoạt</a:t>
            </a:r>
            <a:r>
              <a:rPr lang="en-US" sz="5000" b="1" u="sng" dirty="0" smtClean="0">
                <a:solidFill>
                  <a:srgbClr val="CC3399"/>
                </a:solidFill>
              </a:rPr>
              <a:t> </a:t>
            </a:r>
            <a:r>
              <a:rPr lang="en-US" sz="5000" b="1" u="sng" dirty="0" err="1" smtClean="0">
                <a:solidFill>
                  <a:srgbClr val="CC3399"/>
                </a:solidFill>
              </a:rPr>
              <a:t>động</a:t>
            </a:r>
            <a:r>
              <a:rPr lang="en-US" sz="5000" b="1" u="sng" dirty="0" smtClean="0">
                <a:solidFill>
                  <a:srgbClr val="CC3399"/>
                </a:solidFill>
              </a:rPr>
              <a:t> </a:t>
            </a:r>
            <a:r>
              <a:rPr lang="en-US" sz="5000" b="1" u="sng" dirty="0" smtClean="0">
                <a:solidFill>
                  <a:srgbClr val="CC3399"/>
                </a:solidFill>
              </a:rPr>
              <a:t>1:</a:t>
            </a:r>
            <a:br>
              <a:rPr lang="en-US" sz="5000" b="1" u="sng" dirty="0" smtClean="0">
                <a:solidFill>
                  <a:srgbClr val="CC3399"/>
                </a:solidFill>
              </a:rPr>
            </a:br>
            <a:r>
              <a:rPr lang="en-US" sz="6000" b="1" dirty="0" err="1" smtClean="0">
                <a:solidFill>
                  <a:srgbClr val="00B050"/>
                </a:solidFill>
              </a:rPr>
              <a:t>Ổn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định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tổ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chức</a:t>
            </a:r>
            <a:r>
              <a:rPr lang="en-US" sz="6000" b="1" u="sng" dirty="0" smtClean="0">
                <a:solidFill>
                  <a:srgbClr val="00B050"/>
                </a:solidFill>
              </a:rPr>
              <a:t/>
            </a:r>
            <a:br>
              <a:rPr lang="en-US" sz="6000" b="1" u="sng" dirty="0" smtClean="0">
                <a:solidFill>
                  <a:srgbClr val="00B050"/>
                </a:solidFill>
              </a:rPr>
            </a:br>
            <a:r>
              <a:rPr lang="en-US" sz="8000" dirty="0" smtClean="0"/>
              <a:t> </a:t>
            </a:r>
            <a:endParaRPr lang="en-US" sz="8000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sz="4000" b="1" dirty="0" err="1" smtClean="0">
                <a:solidFill>
                  <a:srgbClr val="0000FF"/>
                </a:solidFill>
              </a:rPr>
              <a:t>Sự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giống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khác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nhau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của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Gấu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- </a:t>
            </a:r>
            <a:r>
              <a:rPr lang="en-US" sz="4000" b="1" dirty="0" err="1" smtClean="0">
                <a:solidFill>
                  <a:srgbClr val="0000FF"/>
                </a:solidFill>
              </a:rPr>
              <a:t>hổ</a:t>
            </a:r>
            <a:endParaRPr lang="en-US" sz="4000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smtClean="0"/>
              <a:t>to, </a:t>
            </a:r>
            <a:r>
              <a:rPr lang="en-US" dirty="0" err="1" smtClean="0"/>
              <a:t>châm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,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</a:t>
            </a:r>
            <a:r>
              <a:rPr lang="en-US" dirty="0" smtClean="0"/>
              <a:t>, </a:t>
            </a:r>
            <a:r>
              <a:rPr lang="en-US" dirty="0" err="1" smtClean="0"/>
              <a:t>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</a:t>
            </a:r>
            <a:r>
              <a:rPr lang="en-US" dirty="0" smtClean="0"/>
              <a:t>,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smtClean="0"/>
              <a:t>ria</a:t>
            </a:r>
            <a:r>
              <a:rPr lang="en-US" dirty="0" smtClean="0"/>
              <a:t>, </a:t>
            </a:r>
            <a:r>
              <a:rPr lang="en-US" dirty="0" err="1" smtClean="0"/>
              <a:t>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9600" b="1" u="sng" dirty="0" err="1" smtClean="0">
                <a:solidFill>
                  <a:srgbClr val="FF00FF"/>
                </a:solidFill>
              </a:rPr>
              <a:t>Mở</a:t>
            </a:r>
            <a:r>
              <a:rPr lang="en-US" sz="9600" b="1" u="sng" dirty="0" smtClean="0">
                <a:solidFill>
                  <a:srgbClr val="FF00FF"/>
                </a:solidFill>
              </a:rPr>
              <a:t> </a:t>
            </a:r>
            <a:r>
              <a:rPr lang="en-US" sz="9600" b="1" u="sng" dirty="0" err="1" smtClean="0">
                <a:solidFill>
                  <a:srgbClr val="FF00FF"/>
                </a:solidFill>
              </a:rPr>
              <a:t>rộng</a:t>
            </a:r>
            <a:r>
              <a:rPr lang="en-US" sz="9600" b="1" u="sng" dirty="0" smtClean="0">
                <a:solidFill>
                  <a:srgbClr val="FF00FF"/>
                </a:solidFill>
              </a:rPr>
              <a:t/>
            </a:r>
            <a:br>
              <a:rPr lang="en-US" sz="9600" b="1" u="sng" dirty="0" smtClean="0">
                <a:solidFill>
                  <a:srgbClr val="FF00FF"/>
                </a:solidFill>
              </a:rPr>
            </a:br>
            <a:r>
              <a:rPr lang="en-US" sz="9600" b="1" u="sng" dirty="0" smtClean="0">
                <a:solidFill>
                  <a:srgbClr val="FF00FF"/>
                </a:solidFill>
              </a:rPr>
              <a:t/>
            </a:r>
            <a:br>
              <a:rPr lang="en-US" sz="9600" b="1" u="sng" dirty="0" smtClean="0">
                <a:solidFill>
                  <a:srgbClr val="FF00FF"/>
                </a:solidFill>
              </a:rPr>
            </a:br>
            <a:endParaRPr lang="en-US" sz="9600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Kết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thúc</a:t>
            </a:r>
            <a:r>
              <a:rPr lang="en-US" b="1" dirty="0" smtClean="0">
                <a:solidFill>
                  <a:srgbClr val="FF00FF"/>
                </a:solidFill>
              </a:rPr>
              <a:t/>
            </a:r>
            <a:br>
              <a:rPr lang="en-US" b="1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00B050"/>
                </a:solidFill>
              </a:rPr>
              <a:t>Vận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động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theo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nhạc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bài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hát</a:t>
            </a:r>
            <a:r>
              <a:rPr lang="en-US" b="1" u="sng" dirty="0" smtClean="0">
                <a:solidFill>
                  <a:srgbClr val="00B050"/>
                </a:solidFill>
              </a:rPr>
              <a:t/>
            </a:r>
            <a:br>
              <a:rPr lang="en-US" b="1" u="sng" dirty="0" smtClean="0">
                <a:solidFill>
                  <a:srgbClr val="00B050"/>
                </a:solidFill>
              </a:rPr>
            </a:br>
            <a:r>
              <a:rPr lang="en-US" b="1" u="sng" dirty="0" smtClean="0">
                <a:solidFill>
                  <a:srgbClr val="00B050"/>
                </a:solidFill>
              </a:rPr>
              <a:t/>
            </a:r>
            <a:br>
              <a:rPr lang="en-US" b="1" u="sng" dirty="0" smtClean="0">
                <a:solidFill>
                  <a:srgbClr val="00B050"/>
                </a:solidFill>
              </a:rPr>
            </a:br>
            <a:endParaRPr lang="en-US" dirty="0" smtClean="0">
              <a:solidFill>
                <a:srgbClr val="00B050"/>
              </a:solidFill>
            </a:endParaRP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1898" y="785024"/>
            <a:ext cx="1752600" cy="165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210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smtClean="0">
                <a:solidFill>
                  <a:srgbClr val="FF00FF"/>
                </a:solidFill>
              </a:rPr>
              <a:t>2: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TÌM </a:t>
            </a:r>
            <a:r>
              <a:rPr lang="en-US" b="1" dirty="0" smtClean="0">
                <a:solidFill>
                  <a:srgbClr val="0000FF"/>
                </a:solidFill>
              </a:rPr>
              <a:t>HIỂU VỀ CÁC CON VẬT SỐNG TRONG RỪNG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632" y="626270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135</Words>
  <Application>Microsoft Office PowerPoint</Application>
  <PresentationFormat>On-screen Show (4:3)</PresentationFormat>
  <Paragraphs>28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Hoạt động 1: Ổn định tổ chức  </vt:lpstr>
      <vt:lpstr>PowerPoint Presentation</vt:lpstr>
      <vt:lpstr>Hoạt động 2: 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-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Windows User</cp:lastModifiedBy>
  <cp:revision>38</cp:revision>
  <dcterms:created xsi:type="dcterms:W3CDTF">2013-12-07T08:37:31Z</dcterms:created>
  <dcterms:modified xsi:type="dcterms:W3CDTF">2021-03-16T08:16:16Z</dcterms:modified>
</cp:coreProperties>
</file>